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K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68" r:id="rId2"/>
    <p:sldId id="269" r:id="rId3"/>
    <p:sldId id="270" r:id="rId4"/>
    <p:sldId id="265" r:id="rId5"/>
    <p:sldId id="266" r:id="rId6"/>
    <p:sldId id="272" r:id="rId7"/>
    <p:sldId id="267" r:id="rId8"/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84D7A-C95D-4366-B3BA-AE690E12D02C}" type="datetimeFigureOut">
              <a:rPr lang="en-US" smtClean="0"/>
              <a:t>10/3/2017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CEE4F2-F254-49EF-B1C2-FB8DBD81D7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8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029FC-2729-4D0D-9D2A-A89F324A74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1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1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.wav"/><Relationship Id="rId2" Type="http://schemas.microsoft.com/office/2007/relationships/media" Target="../media/media1.MKV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78" y="506412"/>
            <a:ext cx="4292600" cy="6094412"/>
          </a:xfrm>
        </p:spPr>
      </p:pic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860" y="2217755"/>
            <a:ext cx="19812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2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0" y="1304163"/>
            <a:ext cx="6477000" cy="364007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5791200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তাপবিকিরন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514600" y="1295400"/>
            <a:ext cx="2590800" cy="1752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905000" y="1447800"/>
            <a:ext cx="25146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90800" y="990600"/>
            <a:ext cx="2133600" cy="1524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49" name="AutoShape 5" descr="data:image/jpeg;base64,/9j/4AAQSkZJRgABAQAAAQABAAD/2wCEAAkGBxQSEhUUEhQVFRUVFhQUFBUVFRQWFRUUFRQXGBUUFRQYHCggGholHBUUITEhJSkrLi4uFx8zODMsNygtLisBCgoKDg0OGxAQGiwmHSQsLCwsLCwsLCwvMCwsLCwsLCwsLCwsLCwsLCwsLCwsLCwsLCwsLCwsLCwsLCwsLCwsLP/AABEIAN0A5AMBIgACEQEDEQH/xAAbAAACAwEBAQAAAAAAAAAAAAACAwEEBQAGB//EADYQAAEDAwMCBAQFBAIDAQAAAAEAAhEDITEEEkFRYQUicYETkaGxBjLB0fAUQlLhI/FigqJD/8QAGQEAAgMBAAAAAAAAAAAAAAAAAgMBBAUA/8QAJhEAAgICAgICAgIDAAAAAAAAAAECEQMSITEEQSJRE2EUkSNiwf/aAAwDAQACEQMRAD8A+OqQuRAKsbKRwCKFwCKFFjlEGF0IwFMKLD0AhcAjhSAoslQB2rtqaGogxDsOWKxO1dtT9i7Yu2J/CI2rtqfsXBi7Y78Inau2p+xT8NRsGsBWLVG1WTTQlinYB4SsWqC1WCxAWolITLEVnBCQnlqAtRplaWMSWoSE4tQliJMTLGIIQFqsFqAtRJiJYxBCFOcEBCNMrSjQIUomrl1kqPBdCMBQAjAVds2IxOARALgEQCBsfGJwCkNRAIw1C2PjCwNqkNTA1EGIdhyxANamtYibTV/RaB1Qw0E/zlLnkUVbLOPEUvhIfhr1Om8Csdxx0x38ysO8Oo0xYBx/mFUfmQTpcjtInjxQPQ/JMbpHf4n5L2YbLZ2iMYhSNCwi3OLpb877R2kTx39C/wDxK46VwGF6+rRa3PB5E/RdScw82+nyso/mPugtUeMNFLdTXuauionLRPYX9VTreEscYYeljwjj5sX2gXCLPHliU5i39Z4OW4z0z9VlvpHorePNGXKYmeC+jPc1LLVcqU1FFgmSnqfBSl49yoihpf8AL5J9Sk3lo+SE14urQaXN3HMT6jqEqUndsuY8eOtYpGbU0Q4VKrSIytYmEutS3BNhka7KnkeHCSuCpmM5qW4K3WpQkOCtRkYOXE06Ypq5GAuRWKUS6AjAUAIwFXZsQRICMBQ0JjQgbLUIHBqNoUgJjWpbZbhjJZTT6WlJMAK34dpS4i2V6vS6BtITYuI+XVUs/lLHx7LKikZ3hHgkCX5mY6R/2tR7g0AMgC5Jtzyoq6sgW6TPA9+qr0T+YzAA/LFz/tZspSm9pEhhw3WMtNoGI5KbVptFyM3bJBMYBgT0VGq8gEltz3gd0mj4kIgiCO36/NT+NvlHFkUCbh0T/wCseqmk0nEyLA9xzBTKcVAS02HUlsdFAeLkTDZAPr0g5ldb6OFnShxuTPMzjqnHw8HbAgCJPFucJgJAkgjIE3PB6KaWtzy7HQdpBQuU/Rw06ae/SLWKl2naeMdZH2ykVNziIgYjiD2Cd/UCwJ83pJPXGQlPb7OJ/pAT1jE4lV9d4A1/mZAPTIKu7sEAdbZv2TWgu5zjpdQsk4u0wW2fOPEdKWPLXCCqjhC+l67w9tVn/IBu6jPqOy8V4t4S6keoPP8Arha/jeZHJ8X2Q4qRh1W8IA8jBVl1NJcxaCaKeTG07RLa3VOiPfCrBivOZ5GQZ8pnsZNvqFE6QzC5PhlSqwFZdRsLXcFm6i5JTcTM/wA+CpP2Vw1cphcrFmVqXQEYCFia0Ku2bGONktCY0KGtTWtS2y5jgExqu6TSFxhL0tKV6nwfRwN0XNh2HVUvIzaIuJUhvh1FtIFw4gE9bXI90Z1PxPyCAevTue8p7qX/AOYyb4+QSK0gBsYORyfRZV7O32cDXpeUCbf3eo4+yCjqC60EACJ4J9fmoLxIm4+cui6TTpEOgG8EAT3uZhMS45JDNNx8zx5bG1783KfR0IeSBAvIJBN+lkmruDpF5gSTMGM9AtTT1GbbXm5I/U/NDOTStEM88dV8JxJb5ZMdp6ei0KLgWbjBa6NkmCSOO+E3X+H/ABBIILRaLfOfmshhNNwDvy3gkSGg9E1a5Fx2SbDtY/YGuBkGRAHMgQYmElwE3u6zSQfN634Vyk8OHlh8AGd0kxwAOFLQ0mS0F4dJa4XPyzZI2r0QA6gQPL+XIt9yoY7zYhw4i3b9UbARebAkxBEATAAXO8wDgMWMZIz7juhv7OBpvF++Jx3j6oqrnNO4TBvBvcdOUVVpkAWk59r36oSA7ymbXsMni6jjs4sCoXY6AjvObe6Cu1jxFQdkimXzePzAgDPTHS4UipJh0yYyJF1GtPgijzPjnh+18MEjiOViVWEGDZe/1VER5c8/qvH67Tuc4nr/AALW8TPsqfoiS2RmDB7/ALz+iuUmeQmIx87T9lYoeGRBqWHA5PoFGrrtbxj8re/Uqw8ik6iDGGnLM/VeVt8lZVRXK7y4yVWeFbxqkZXly/I/0VyFyMhcn2ZuhaanMSmhPYFXka+FDWhOpslLYr2mpdFXnKjSguC74XpwSAfdex0zYi0AC9u/7LC8M00Dd8/Rep0lEPFomYn2M/YrE8ue0qRM5JK2Z2s0+472mCATLTBKQ4P5lzbcTaLkkLT3Di946EZ/ZFQoC5JJHr9lXWSlTB2oyqema+2CMevP0JWTqmPY7pFpi8DH6rd8YrDymmIINz2CB+mm9TBEgi4PQXT4ZNeX0En7MjWktAdFzYEGSIiSQOVnv17yYMlpgHggDhen1Hhxq3kCJjAhpngYC81rh8NwJaQJh15B7jorOCUZcVySnZs6HUgywHLbWiOVJ08HzeYcRcAR0yqdENeQ6mYaI3QcfNaOl0jqm4uJ4AdzMwB7pM0ouznwUdRpgCXU3NAyBJBI5sk0tS4PuJcMSc9MZW/ptGW+RwBkwIF+hn5rK8T0TbsMNe3EtgmFMMib1f8AZyaEVNe5/O0iAQfvaytaXXNqCAQLTafzTbKzBonBgcTcyINjjhC3TeYAgw4B3NozjN0144NcEmvVrbcEmAC0GIBnEc5UDVdRkxmYGQe10+lp2VG5gQDvmAHd1Xc/4TtjoMj80zPBxgquqfFckE1NSGiJDjeQM9z84RHVBxnm9wRY8WVLYASDEe3NplQdCQNwdMmOn/fCZpE4M1zMA2PODKtaosa0OAuckjB7DkqlSZ/kBe0Xz/IUahx2kcRI7EZH3+SnVNokwtfrXOcYkDryfdZlRXNSLqnUWviSS4E5uhD0hyc9IcrMTJysArlBXJpTsuMTmJLU5iryNfEWKbVraFiyqOV6TwRkuCpeRLWNmguj134a8N+J5TYRN+QFFdhpv2tkGZgDm3HuV6H8L12U3HdEkQD0JWV+K6RpnvJG7r0WQ4KWNZF227/4Uo5m/IcH1XBj6hj2PhryRALpAt1HplGzUCQG/lmHE/uqFOpNrmfTPKuaSmSCxognqZt0+yCUfst1S5Jqx8WDcdv/AJVzUvBaMBzTYmbdQOIWI976LySJcM3zxA9Fao6wNbcmXRxgnkLpQfDRDjdDg7aIklzhBjgSDZZeoLXPio0bTuImTJPJhXq1QsiACXXJ7YVfXUYh4vgRckHpCLHwwkVfC6B+IaY/KZHYjqvZeFaWkBteYIG4WkSVQ8P0bXs3TDhi2bWHrP3Q+H67e4gjBh7jc3P+PVdObk9qE5fmmk+j19LwEP8AO54MRFxFuvPuvL/ijwqmHNm7nbxumQCD5bjj1XeI6z4e34TpY8nGZEB3sh1OncBtMBpgzPXJRzyRS+MKf3ZWwYskZKUp8fVUZLqJJZt8hY2DuuHGRcW9EOspkOZUp2qX3Aea9uMeyaNYWg0xIG4mfaCIXoPCNHQLhDhJvgj0F0Ku0WsmTRW0eaqUS1pkOdusRYQSbmFVY5jqcb4cJ22gQMAr6F4p4Y0eZjd05A4MXP8AtfO/G9N8OpFw2QYgWI4ITFCSlrLsjBnjlVoY+luiDMWjPckdjKXVO6GAWMjNvQj9eyHw+sYItJAzbOCB8rJtGgGunO6I4gm0x6rn8XyPHspHbtN3RIMXifvcprPCt/lBkxuI9ASQl0daS7a8dQCOBI5VihV8xc0mckY7R9UpuSIdni/FqO1xEcrJqL2n4gobgYEmB9DC8fqKBbkZWx4uXeK+wcnMSlUSHp70h60ImRmElcpK5NKNFxqawpTU1qrs18ZZpOXqfw66XALybF6f8NnzD+cKh5i/xs0Iu4nr6Wp2kXvlL8X15qlodJEA274Kp6h9/mAe8pdMSdpvfaD/AK6rGjGkDpG9vZNGg0OJwLmeDP8AArujqgPgkATBgZlUm1bACDJLQSOP9IHVQ2HXnJEWP8lS4uXYTVno6+ipuJ4/MYPLTPTnssF9NpktExYjAMx8sEpD9U60Egk3z0CVU1HwyQDYyQ4XmREQOsoowYEIOPuwHV3PPmdjg3Pc/JW6VUEujDrATjv8llaWmadnmDkg4IGPe6s6Z8G/SPQk5DhiydOC9DAtbqnsYdxIBcdo6dJWbpNa6m9z2u2k3AMzdauophw2uNsjtGLnKxtfRENIERM/pZMw6tU/ZJpDxrgiWzIJie8KxrfHi4tI2hu3aAAW2Amb5m/yWZpdBA3OktAm/XgWSazNzS7O2A0c+gjscqfx42+CNUaFLW/Gl8wSBInPstHRasNG0TeCIzPqV57RkgyTtIhsEWczme/dbnhGoY1rw9oJJ8h3CNpwb4iEvNjSXHREuj1Wi/ETjTNKIMHsYPJPOF43xuv8UunIPyPFvUKqzWOLpk2gNJk2vA+yXRqw8PsTA3C0/mzHVSoSTtu6XAGPDDG24rsPR0rg4Ik35gXicrRc8tfJEQRIi20tBkKg6oCHS0lsm+Inn6q3QJNMNJkSWtInvf1UZOeWMHUSGiMyAHHJvJ/ZMpskXtg3tIuOVFGmHHmRAtYlg7dL/RNqwDYWnqSAYuEhvk4TqhaBxaevM/VeU8adwvUeL1xTZHqR3HH2Xj9fWLxJzLvlNvurvhRb+Xoh9GRUSHBWKgSXBbUTJzIQQpXFSmlFostCcxLYE5gVeRr4kMatzwR0OCxAFp+HVYjsqudXFovR6Pa0mEiTGARPbCisQBm5m+Iyq+meQ38xPbsT06hN1mra6IbFgHAYNxJ7WI+Sw9XZHsrPB3EZBEzyOST8/olGrucYtBEQTBjNijdXG6bXlvcTYe8IK1O0iWuAkDgwYIPMwE1fskOk2Dfj6n19Cla3aGgxOIg3gHMqXa7cwODbtBkDqTeRlVnaoTEgyDt6wRFwEcYyuzivXqgGbgwHNcenREastkOEzLgbSPX52SKlJ4ZtDTLiWtAtMZ8x7IaOl+GA5/NgCJHVWdY12SaNYjY0SYMEA3IXOq7BAaBtEgZJ7EYBhVGAXi02DRJAObdOU3c7ZEzczF4B4HT3S9Th7tUdsXvbIIJ9OCq9ZogEABwnNp28g/JOpMALHAg8GYkxJMfRK1INRxcBZ4FpkzMzHHA9lEaT4OIqPLmtc7IHm3AQR69UOo07Q5oBAExa9omQQhpAjdBIaZLTabZEH1U0NS18jaNuREl5kgTPBmOyOmuujggCw3JgHFxEcT/MqQwOJIsCS23+JHlj90TWOm4MmREgwRfPsU1tQu8gIteIFoMnv2QtnAalkBrIsQc2xi/KfSYci5F4wRMX+yr1j8Tzxi/Ng78oVgk0yOjx5iLR0HtZA+q9nF6lUJA2/m2yDN72Mz6pzXCbxPPOLntdJawzy0FxJGRiw+oTK7YicYtckut8rlVXV0CZPjLt2MRPzuvK6lsEr0/ioMnoLD2XmtTlavicRC9FF4SHhWnqu9aUWZ2aJXcFylyhOM59lpisMVdiexIkauFl/TU5C0NPplR0jxEStXSuVDK2i8bmmoENaRc4I9R/pBTgOtN+vHBBnPr2VnTVSaZA/NYj1BU6oNkT2dYSRmbc5+qydnbTAKdSkMuNjJ/39ModQ8m7YLyeTYWMCE1tLeXD2HSPRaui8KBl0gRGcS0Wj3H1Rbpd9kSkoq2earaN0z+V/IjNv+vmqeoc4jaZBzMEkHr2Xs/gMLCXXOb8XyOnCzdUGOsbiD5pv7nhHj8jnlEqVnnKFYl3mIc4iJeYDXTZwHWyYaT7jEw4mZHaOiuO0MSI6Ak3F8mUzWUZaBIg2taeItwnvJG+AinpgC7cBduTBIc7j0VvdA+I07A3aSwYvmPokaf/AI3kNJJAMDabnE2xzlDWJNRxwIJzaYBNsZmy5q3+jirqXl7nO/tBgCwO0dAj8PcAC2SNxPEgWt3T6VJ7pIa0iMHFhmSlV9M2zg0tIzzf16I9k1qcMrMFNrWzMiTMA36D2XDzYEHjb5ZMX3Honv0oqMJMSAAJJk3jlB4XScyptdeCIMx6mUGy1b9o4t/0rg0kXd5C2Lie7vcqnScHP3hzmlrrwJlpBB+/1WtqGbBJIObQbTz3SfBNEHg7nbGumHenB7/ukxnw2wbpWBSoSdwgloiMCc/RF8LcJM3JbB69fsrNXQtbG07jkGOvHN1ZpNdOABJiBeIgmeyVLJ7R1gUqWwDbdsGb9BY/ZTv+IXOH5G2HqMkfZQ6mXeRroEjde8Hr3UeJVQymGMtHHZL7f7I9mD4jXglee1bgStHXVgVjVHLa8eFINukLeq1ROeUh6vxM/MxDly5y5OM19j2FPY5VmlNYUqSL2KRdovWrpa0XWIxycyoq2THsaMJpo9doNbJEGFd1BAuCSHDE4PMLyFLW7RZafhuvuNwkc/us7L4zT2QdG94dJbuNjPGYwDB4VqpWcBHJBFpN+sfJTSaDg+U47TyOmFzfIQInuJ47nss+UrYJWIcGZgnIyIi/vYKu5wbDIJBEW65Kt1vM4kYzA54wh2iPML/2kWIvYx+iZF/ZJXqOIb5rc3H6qpTq7r7WkDgAgSbjy54VupW4eJNxOb8WCrVqJbcGHQ2JHe6bD9nCmsDP7j8TsRHpPZXKND4sNiYJng3zEWKS+HARBd/fwB1KteHuZSdYng9vZdOTq/ZzPU/h/wDDkt8ztrQNtxeCf9K94l4FQZTLw0OIwWnF8d1Pgv4gAad1vft0QV/EgWkHzT2sD0CLbAsf+zv+zIk/JeXnq/R46sHbgNsNG6ARaPZJo6drfM4yWz5cei0dcCWuMgcj06R6pVSgHN3bYdgDg/7VaM+DWsrait8V8jgCQATePqpqGSWwYEAf+MzwMn7IGVHD8sg8+uJHzUUG7RJJEuknPFxCZRJf021oj+0WBJ+gSa+sd+SmdxdawMAcmQgf/wApbtBDMADJkXvwjgNBDBGNxx2iUvVJ2+yKG0nBrY3dS5339V5zxXXy8kG37JniXiTQNrTj6led1NeVe8bx3ezJSoLU1pVJ5UueluctSMaE5JoByU5G4pTinpGfkkLcuQuK5MopOXI1pRhyrhyIOUOI2GQsh6Y16qhyMOQOJZhmLbXq1Qr7Vntcmh6VKFl3HlPW+EeLbRBMtP0Xpm1WubAjzRfN+F8yp1oWr4X406mYN28j9QsvyPCv5R7H8S6PZVadwJ9sX6/wquXQ6JkT9uvupp6lr2y0z7/ccFFTpiCT6Xv7rPXHZwoMB4gEjDcwDaUNEcuMuBMxwBif3Vg0cgg3x/BhRMdNxubQbWKnYkoGmXixyCTOIzfojftAAAPe4ImOCrtaj/iLyLi/EGVXqUPJHIuRwfYZRqaZw3TVTAmwtaYJ7q0/V22gnv69fqsljniCRtAHSZHp1T21dwkDNpNs9Ahlj5s5otm8HMXIA+XZI1GoOJ4tcfW0JVR7sAQLCcykM0ZcZPNhOI6qYwXbOBdVLr7ufym+MGfmrrxTMFwB2xAk8G/lHCCloA2Yd5unAH3TKlBjRuccZv8AoplKN8HHP1Dnk7cu9oHtgLM8V8QDG7WnrJ/RJ8S8aAltOwwep6rzep1Bcbq34/iuTuS4O4SB1FaTKrueoe5Kc5a0YlPLlCL0BegLkBKaolKWVhOcluKglCSjSK08hBK5DKhHRX2JDkQckgogVLQEcg8OTGlVwUxpQNFmEyw1yMOVcORByW4lqOUsteja9VQ5MY5A4lmGU9V4PWNOkXHm/t0WjpvHqbgN/lIGRzHELx79WS0Nmw/gCX8RUZeGptuXZd/LE+gt1gcNzHT7xPoop67zS4G2cc/zqvC0a5bgke60NL4w9vQjuB98qtLwa65DTTPZf1TTJm9wIkX4UCqwxJh2Dxbm6803xZpiRHNifsU5vi9M5n+dUh+LJemTRvvqsByBN56qHV2tE7bcE/SAFinxWkbwgq+ONizR8/2CheNN+mdRs/1kiBY3zE/JLOoi7vKB3vK89W8Zk/sP1KpajxNzuU6PhyZ3CPVnxZs2zz6+uVheO+JOLtuIHHdYtXVHqkOqSreLw4wewqWaK6HPqykvegLkBcrqiVcmayXOSiVxcgcU1IpznZxKElQSgJRpFWUySUJKglCSiSESkcSuQyuRCtgAUYKTKIFE0IjMe0og5JDkQchaLEZjw5EHJAciDkDQ+OQeHIg5IBRByFodHIWA9EHqvuUhyHUdHMWw9EKiqh6nehcSxHOW/iKBUVbeu3odA/5DLYqrjUVQPUl67Qn+TwPNRCaiQXoS5EoipZ2OL0Bcl7l25SoinlsZuQEoS5CSiSFyyEkoSVBKElEkIlMklASuJQko0hEpEEoSVxKElEkIlImVyGVykCxcqQUz+n7/AEXfA7/RTshaxT+gQUQKkUe/0U/C7qLQxQn9EgqZXfD7rtndDwNSkECiBQhikNUDVYUqQUG1TCgNNjA5duQALoUUFsxm5duS1yiid2M3KdyWuXUTuw9yjchUKaIc2FuXbkC5dQO7CLlBKEqCpoFyZJKglQoUi22cShJUwo2ohbsElQUW1RtUimmAuRBi5TYOr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7350" name="Picture 6" descr="C:\Users\user\Desktop\Wadud\images.jpg"/>
          <p:cNvPicPr>
            <a:picLocks noChangeAspect="1" noChangeArrowheads="1"/>
          </p:cNvPicPr>
          <p:nvPr/>
        </p:nvPicPr>
        <p:blipFill>
          <a:blip r:embed="rId4"/>
          <a:srcRect l="29091" t="8743" r="27273" b="30055"/>
          <a:stretch>
            <a:fillRect/>
          </a:stretch>
        </p:blipFill>
        <p:spPr bwMode="auto">
          <a:xfrm>
            <a:off x="713015" y="0"/>
            <a:ext cx="1877786" cy="1752600"/>
          </a:xfrm>
          <a:prstGeom prst="ellipse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5850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Wadud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3810000" cy="4495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8600" y="5181600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dirty="0" smtClean="0">
                <a:latin typeface="NikoshBAN" pitchFamily="2" charset="0"/>
                <a:cs typeface="NikoshBAN" pitchFamily="2" charset="0"/>
              </a:rPr>
              <a:t>চাপ কম/বেশী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2" descr="C:\Users\user\Desktop\Wadud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28600"/>
            <a:ext cx="4343400" cy="4419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105400" y="510540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latin typeface="NikoshBAN" pitchFamily="2" charset="0"/>
                <a:cs typeface="NikoshBAN" pitchFamily="2" charset="0"/>
              </a:rPr>
              <a:t>খনির ভাঙন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Wadud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"/>
            <a:ext cx="3795858" cy="2590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50520" y="2928462"/>
            <a:ext cx="2788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আগ্নেয়গিরি</a:t>
            </a:r>
          </a:p>
          <a:p>
            <a:pPr algn="ctr"/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2" descr="C:\Users\user\Desktop\Wadud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228600"/>
            <a:ext cx="3962400" cy="259131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019800" y="2964061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বাড়ি ঘর ধ্বংস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24438" y="6176608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মানুষ মারা যায়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2" descr="https://encrypted-tbn2.gstatic.com/images?q=tbn:ANd9GcT7AJrZUZSkx2UVnDnI4KpvG81gjQgxVTLiywMb7W-s78Tl-B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" y="3781900"/>
            <a:ext cx="3906850" cy="249950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96240" y="6334780"/>
            <a:ext cx="3261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মৃত জীব জন্তু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2964061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endParaRPr lang="en-GB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1" name="Picture 2" descr="C:\Users\user\Desktop\Wadud\china-earthquake10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3886200"/>
            <a:ext cx="3657600" cy="2308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5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encrypted-tbn3.gstatic.com/images?q=tbn:ANd9GcTEu6vOEaa9nhF8c4I6mypfEEsleq1ZWONub4D8tVBE4ic75V1bU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48485"/>
            <a:ext cx="3238500" cy="2818236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352800" y="1018994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জলোচ্ছ্বাস ও</a:t>
            </a:r>
            <a:endParaRPr lang="en-US" sz="3200" b="1" dirty="0" smtClean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সুনামি </a:t>
            </a:r>
            <a:endParaRPr lang="en-US" sz="32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5200" y="2966721"/>
            <a:ext cx="1981200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endParaRPr lang="en-GB" sz="4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 descr="C:\Users\user\Desktop\Wadud\imag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337559"/>
            <a:ext cx="3048000" cy="2895651"/>
          </a:xfrm>
          <a:prstGeom prst="rect">
            <a:avLst/>
          </a:prstGeom>
          <a:noFill/>
        </p:spPr>
      </p:pic>
      <p:pic>
        <p:nvPicPr>
          <p:cNvPr id="7" name="Picture 2" descr="C:\Users\user\Desktop\Wadud\Panoramio - Photo explorer_files\45118402_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352800"/>
            <a:ext cx="2843212" cy="279178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990600" y="6294765"/>
            <a:ext cx="129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400" b="1" dirty="0" smtClean="0">
                <a:latin typeface="NikoshBAN" pitchFamily="2" charset="0"/>
                <a:cs typeface="NikoshBAN" pitchFamily="2" charset="0"/>
              </a:rPr>
              <a:t>ভাঙ্গা ব্রিজ</a:t>
            </a:r>
            <a:endParaRPr lang="en-US" sz="24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4606" y="6233210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ভাঙ্গা পর্বত</a:t>
            </a:r>
            <a:endParaRPr lang="en-US" sz="28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698" y="228600"/>
            <a:ext cx="3130016" cy="28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encrypted-tbn0.gstatic.com/images?q=tbn:ANd9GcT7tOkoUzGoct09RGFJr0hpnCbafqzqBKcPQy85oqyI6ZeMszsI4A"/>
          <p:cNvPicPr>
            <a:picLocks noChangeAspect="1" noChangeArrowheads="1"/>
          </p:cNvPicPr>
          <p:nvPr/>
        </p:nvPicPr>
        <p:blipFill rotWithShape="1">
          <a:blip r:embed="rId3"/>
          <a:srcRect r="52857" b="50000"/>
          <a:stretch/>
        </p:blipFill>
        <p:spPr bwMode="auto">
          <a:xfrm>
            <a:off x="343965" y="37920"/>
            <a:ext cx="3237435" cy="2845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828800" y="609600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2933879"/>
            <a:ext cx="5029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যোগাযোগ বিচ্ছিন্ন </a:t>
            </a:r>
            <a:endParaRPr lang="en-US" sz="44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2" descr="https://encrypted-tbn0.gstatic.com/images?q=tbn:ANd9GcT7tOkoUzGoct09RGFJr0hpnCbafqzqBKcPQy85oqyI6ZeMszsI4A"/>
          <p:cNvPicPr>
            <a:picLocks noChangeAspect="1" noChangeArrowheads="1"/>
          </p:cNvPicPr>
          <p:nvPr/>
        </p:nvPicPr>
        <p:blipFill rotWithShape="1">
          <a:blip r:embed="rId3"/>
          <a:srcRect l="46286" b="50000"/>
          <a:stretch/>
        </p:blipFill>
        <p:spPr bwMode="auto">
          <a:xfrm>
            <a:off x="5318760" y="381000"/>
            <a:ext cx="345790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s://encrypted-tbn0.gstatic.com/images?q=tbn:ANd9GcT7tOkoUzGoct09RGFJr0hpnCbafqzqBKcPQy85oqyI6ZeMszsI4A"/>
          <p:cNvPicPr>
            <a:picLocks noChangeAspect="1" noChangeArrowheads="1"/>
          </p:cNvPicPr>
          <p:nvPr/>
        </p:nvPicPr>
        <p:blipFill rotWithShape="1">
          <a:blip r:embed="rId3"/>
          <a:srcRect t="50000" r="53714"/>
          <a:stretch/>
        </p:blipFill>
        <p:spPr bwMode="auto">
          <a:xfrm>
            <a:off x="313485" y="3673814"/>
            <a:ext cx="3267915" cy="2924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https://encrypted-tbn0.gstatic.com/images?q=tbn:ANd9GcT7tOkoUzGoct09RGFJr0hpnCbafqzqBKcPQy85oqyI6ZeMszsI4A"/>
          <p:cNvPicPr>
            <a:picLocks noChangeAspect="1" noChangeArrowheads="1"/>
          </p:cNvPicPr>
          <p:nvPr/>
        </p:nvPicPr>
        <p:blipFill rotWithShape="1">
          <a:blip r:embed="rId3"/>
          <a:srcRect l="44571" t="50000"/>
          <a:stretch/>
        </p:blipFill>
        <p:spPr bwMode="auto">
          <a:xfrm>
            <a:off x="5137407" y="3673814"/>
            <a:ext cx="3624016" cy="270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2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Wadud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838200"/>
            <a:ext cx="4191000" cy="304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11480" y="4136739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b="1" dirty="0" smtClean="0">
                <a:latin typeface="NikoshBAN" pitchFamily="2" charset="0"/>
                <a:cs typeface="NikoshBAN" pitchFamily="2" charset="0"/>
              </a:rPr>
              <a:t>বদ্বীপ</a:t>
            </a:r>
            <a:r>
              <a:rPr lang="bn-IN" dirty="0" smtClean="0"/>
              <a:t>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191000" y="0"/>
            <a:ext cx="15648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ফলাফল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2" descr="https://encrypted-tbn2.gstatic.com/images?q=tbn:ANd9GcRukMXQqyzEHYM9L72xG-XeBTLmnhpxuRY2h3TbY-PZkK3TJEo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914400"/>
            <a:ext cx="3962400" cy="2971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562600" y="4419601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000" b="1" dirty="0" smtClean="0">
                <a:latin typeface="NikoshBAN" pitchFamily="2" charset="0"/>
                <a:cs typeface="NikoshBAN" pitchFamily="2" charset="0"/>
              </a:rPr>
              <a:t>বন্যা</a:t>
            </a:r>
            <a:endParaRPr lang="en-US" sz="6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571" y="381000"/>
            <a:ext cx="3962400" cy="2971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3352800"/>
            <a:ext cx="4183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b="1" dirty="0" smtClean="0">
                <a:solidFill>
                  <a:schemeClr val="accent2">
                    <a:lumMod val="50000"/>
                  </a:schemeClr>
                </a:solidFill>
                <a:latin typeface="NikoshBAN" pitchFamily="2" charset="0"/>
                <a:cs typeface="NikoshBAN" pitchFamily="2" charset="0"/>
              </a:rPr>
              <a:t>ভূমিকম্পের সময় করণীয় 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5678" y="566129"/>
            <a:ext cx="3506822" cy="2630116"/>
          </a:xfrm>
          <a:prstGeom prst="rect">
            <a:avLst/>
          </a:prstGeom>
          <a:noFill/>
        </p:spPr>
      </p:pic>
      <p:pic>
        <p:nvPicPr>
          <p:cNvPr id="6" name="Picture 2" descr="https://encrypted-tbn3.gstatic.com/images?q=tbn:ANd9GcT0Mf333zqEySSs3-XiwYrr5Ulo_6G7ms92oy3yaDS5RDS0V8Ba0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" y="3825240"/>
            <a:ext cx="3863340" cy="2759529"/>
          </a:xfrm>
          <a:prstGeom prst="rect">
            <a:avLst/>
          </a:prstGeom>
          <a:noFill/>
        </p:spPr>
      </p:pic>
      <p:pic>
        <p:nvPicPr>
          <p:cNvPr id="7" name="Picture 2" descr="C:\Users\user\Desktop\Wadud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8485" y="3937575"/>
            <a:ext cx="3541303" cy="2691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11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838200"/>
            <a:ext cx="4943036" cy="5337518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2494028"/>
            <a:ext cx="1812973" cy="146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7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2087" y="1295400"/>
            <a:ext cx="7391400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hialkhanMJ" pitchFamily="2" charset="0"/>
              <a:cs typeface="ArhialkhanMJ" pitchFamily="2" charset="0"/>
            </a:endParaRPr>
          </a:p>
          <a:p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নামঃ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-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মোঃ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কাজল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 </a:t>
            </a:r>
            <a:r>
              <a:rPr lang="en-US" sz="36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মিয়া</a:t>
            </a:r>
            <a:endParaRPr lang="en-US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hialkhanMJ" pitchFamily="2" charset="0"/>
              <a:cs typeface="ArhialkhanMJ" pitchFamily="2" charset="0"/>
            </a:endParaRPr>
          </a:p>
          <a:p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</a:rPr>
              <a:t>সিনিয়র শিক্ষক </a:t>
            </a:r>
          </a:p>
          <a:p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</a:rPr>
              <a:t>বাড্ডা হাই স্কুল</a:t>
            </a:r>
            <a:endParaRPr lang="en-US" sz="3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hialkhanMJ" pitchFamily="2" charset="0"/>
            </a:endParaRPr>
          </a:p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ম</a:t>
            </a: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  <a:cs typeface="ArhialkhanMJ" pitchFamily="2" charset="0"/>
              </a:rPr>
              <a:t>ধ্য</a:t>
            </a:r>
            <a:r>
              <a:rPr lang="bn-IN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hialkhanMJ" pitchFamily="2" charset="0"/>
              </a:rPr>
              <a:t>বাড্ডা,গুলশান,ঢাকা-১২১২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  <a:cs typeface="ArhialkhanMJ" pitchFamily="2" charset="0"/>
            </a:endParaRPr>
          </a:p>
          <a:p>
            <a:r>
              <a:rPr lang="en-US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cs typeface="ArhialkhanMJ" pitchFamily="2" charset="0"/>
              </a:rPr>
              <a:t>email:miamdkazal@gmail.com</a:t>
            </a:r>
            <a:endParaRPr lang="bn-IN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hialkhanMJ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294263"/>
            <a:ext cx="2203374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>
            <a:normAutofit fontScale="90000"/>
          </a:bodyPr>
          <a:lstStyle/>
          <a:p>
            <a:pPr algn="ctr"/>
            <a:r>
              <a:rPr lang="bn-IN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7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52600" y="1981200"/>
            <a:ext cx="5791200" cy="40003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 ও বিশ্বপরিচয়</a:t>
            </a:r>
          </a:p>
          <a:p>
            <a:pPr marL="0" indent="0" algn="ctr">
              <a:buNone/>
            </a:pPr>
            <a:r>
              <a:rPr lang="bn-IN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নবম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-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দশম</a:t>
            </a:r>
            <a:endParaRPr lang="bn-IN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 algn="ctr">
              <a:buNone/>
            </a:pPr>
            <a:r>
              <a:rPr lang="bn-IN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অধ্যায়-</a:t>
            </a:r>
            <a:r>
              <a:rPr lang="en-US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০৪</a:t>
            </a:r>
          </a:p>
          <a:p>
            <a:pPr marL="0" indent="0" algn="ctr">
              <a:buNone/>
            </a:pPr>
            <a:r>
              <a:rPr lang="bn-BD" sz="3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বাংলাদেশের </a:t>
            </a:r>
            <a:r>
              <a:rPr lang="en-US" sz="39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ভূপ্রকৃতি</a:t>
            </a:r>
            <a:r>
              <a:rPr lang="bn-BD" sz="3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ও </a:t>
            </a:r>
            <a:r>
              <a:rPr lang="bn-BD" sz="3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জলবায়ু</a:t>
            </a:r>
            <a:r>
              <a:rPr lang="en-US" sz="39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র</a:t>
            </a:r>
            <a:endParaRPr lang="en-US" sz="3900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bn-IN" sz="40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</a:t>
            </a:r>
            <a:endParaRPr lang="en-US" sz="4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en-US" sz="40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প্রথম</a:t>
            </a:r>
            <a:r>
              <a:rPr lang="en-US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 err="1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অংশ</a:t>
            </a:r>
            <a:r>
              <a:rPr lang="bn-IN" sz="40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bn-BD" sz="40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endParaRPr lang="bn-IN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5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685800"/>
            <a:ext cx="541020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</a:t>
            </a:r>
            <a:r>
              <a:rPr 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40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GB" sz="40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Nepal earthquake- a shocking live footage - YouTube.MK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145.0824" end="10023.507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118270"/>
            <a:ext cx="9273625" cy="47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6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5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1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752600"/>
            <a:ext cx="594360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bn-BD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 </a:t>
            </a:r>
            <a:r>
              <a:rPr lang="bn-BD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তা বলতে </a:t>
            </a:r>
            <a:r>
              <a:rPr lang="bn-BD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পারবে</a:t>
            </a:r>
            <a:r>
              <a:rPr lang="en-US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?</a:t>
            </a:r>
            <a:r>
              <a:rPr lang="bn-BD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bn-BD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26670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b="1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387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685800"/>
            <a:ext cx="8077200" cy="563231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bn-BD" sz="6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শিখনফল </a:t>
            </a:r>
            <a:endParaRPr lang="bn-BD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150000"/>
              </a:lnSpc>
            </a:pP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১। </a:t>
            </a: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 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কী তা বলতে পারবে। </a:t>
            </a:r>
          </a:p>
          <a:p>
            <a:pPr>
              <a:lnSpc>
                <a:spcPct val="150000"/>
              </a:lnSpc>
            </a:pP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২। </a:t>
            </a: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ভূমিকম্পের কারণ 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বর্ণনা করতে পারবে।</a:t>
            </a:r>
            <a:endParaRPr lang="bn-IN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150000"/>
              </a:lnSpc>
            </a:pP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৩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ভূমিকম্পের ফলাফল  ব্যাখ্যা 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bn-IN" sz="3600" b="1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  <a:p>
            <a:pPr>
              <a:lnSpc>
                <a:spcPct val="150000"/>
              </a:lnSpc>
            </a:pP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৪। </a:t>
            </a:r>
            <a:r>
              <a:rPr lang="bn-IN" sz="36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ভূমিকম্পের সময় করণীয় কী তা </a:t>
            </a:r>
            <a:r>
              <a:rPr lang="bn-IN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ব্যাখ্যা </a:t>
            </a:r>
            <a:r>
              <a:rPr lang="bn-BD" sz="3600" b="1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করতে পারবে।</a:t>
            </a:r>
            <a:endParaRPr lang="en-US" sz="3600" dirty="0" smtClean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7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encrypted-tbn2.gstatic.com/images?q=tbn:ANd9GcSkdvv0JrwkvcTTUkV4O9-mOXoQ41fpvUKfiUWqNRbfy23fcYW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"/>
            <a:ext cx="4191000" cy="3429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447800" y="3810001"/>
            <a:ext cx="2438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dirty="0" smtClean="0">
                <a:latin typeface="NikoshBAN" pitchFamily="2" charset="0"/>
                <a:cs typeface="NikoshBAN" pitchFamily="2" charset="0"/>
              </a:rPr>
              <a:t>বই</a:t>
            </a:r>
          </a:p>
          <a:p>
            <a:endParaRPr lang="en-US" dirty="0"/>
          </a:p>
        </p:txBody>
      </p:sp>
      <p:pic>
        <p:nvPicPr>
          <p:cNvPr id="50177" name="Picture 1" descr="I:\index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0"/>
            <a:ext cx="3733800" cy="3352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943600" y="388620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000" b="1" dirty="0" smtClean="0">
                <a:latin typeface="NikoshBAN" pitchFamily="2" charset="0"/>
                <a:cs typeface="NikoshBAN" pitchFamily="2" charset="0"/>
              </a:rPr>
              <a:t>মাটির স্তর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0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0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1800" y="5271655"/>
            <a:ext cx="3429000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I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প্লেটের ভাঙন</a:t>
            </a:r>
            <a:endParaRPr 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33400"/>
            <a:ext cx="81534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4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user\Desktop\Wadud\graphics-volcanoes-6118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3505200" cy="302895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0593" y="1143000"/>
            <a:ext cx="4531310" cy="2667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048000" y="49530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dirty="0" smtClean="0">
                <a:latin typeface="NikoshBAN" pitchFamily="2" charset="0"/>
                <a:cs typeface="NikoshBAN" pitchFamily="2" charset="0"/>
              </a:rPr>
              <a:t>আগ্নেয়গিরি</a:t>
            </a:r>
          </a:p>
        </p:txBody>
      </p:sp>
    </p:spTree>
    <p:extLst>
      <p:ext uri="{BB962C8B-B14F-4D97-AF65-F5344CB8AC3E}">
        <p14:creationId xmlns:p14="http://schemas.microsoft.com/office/powerpoint/2010/main" val="36766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46</TotalTime>
  <Words>116</Words>
  <Application>Microsoft Office PowerPoint</Application>
  <PresentationFormat>On-screen Show (4:3)</PresentationFormat>
  <Paragraphs>44</Paragraphs>
  <Slides>17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BlackTie</vt:lpstr>
      <vt:lpstr>PowerPoint Presentation</vt:lpstr>
      <vt:lpstr>পরিচিতি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</cp:revision>
  <dcterms:created xsi:type="dcterms:W3CDTF">2006-08-16T00:00:00Z</dcterms:created>
  <dcterms:modified xsi:type="dcterms:W3CDTF">2017-10-03T11:34:06Z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